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61" r:id="rId3"/>
    <p:sldId id="262" r:id="rId4"/>
    <p:sldId id="263" r:id="rId5"/>
    <p:sldId id="307" r:id="rId6"/>
    <p:sldId id="264" r:id="rId7"/>
    <p:sldId id="267" r:id="rId8"/>
    <p:sldId id="268" r:id="rId9"/>
    <p:sldId id="265" r:id="rId10"/>
    <p:sldId id="269" r:id="rId11"/>
    <p:sldId id="270" r:id="rId12"/>
    <p:sldId id="272" r:id="rId13"/>
    <p:sldId id="266" r:id="rId14"/>
    <p:sldId id="271" r:id="rId15"/>
    <p:sldId id="276" r:id="rId16"/>
    <p:sldId id="274" r:id="rId17"/>
    <p:sldId id="275" r:id="rId18"/>
    <p:sldId id="305" r:id="rId19"/>
    <p:sldId id="273" r:id="rId20"/>
    <p:sldId id="277" r:id="rId21"/>
    <p:sldId id="278" r:id="rId22"/>
    <p:sldId id="279" r:id="rId23"/>
    <p:sldId id="298" r:id="rId24"/>
    <p:sldId id="299" r:id="rId25"/>
    <p:sldId id="300" r:id="rId26"/>
    <p:sldId id="301" r:id="rId27"/>
    <p:sldId id="302" r:id="rId28"/>
    <p:sldId id="303" r:id="rId29"/>
    <p:sldId id="280" r:id="rId30"/>
    <p:sldId id="283" r:id="rId31"/>
    <p:sldId id="282" r:id="rId32"/>
    <p:sldId id="281" r:id="rId33"/>
    <p:sldId id="292" r:id="rId34"/>
    <p:sldId id="289" r:id="rId35"/>
    <p:sldId id="288" r:id="rId36"/>
    <p:sldId id="291" r:id="rId37"/>
    <p:sldId id="294" r:id="rId38"/>
    <p:sldId id="295" r:id="rId39"/>
    <p:sldId id="296" r:id="rId40"/>
    <p:sldId id="290" r:id="rId41"/>
    <p:sldId id="28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536" autoAdjust="0"/>
  </p:normalViewPr>
  <p:slideViewPr>
    <p:cSldViewPr>
      <p:cViewPr>
        <p:scale>
          <a:sx n="70" d="100"/>
          <a:sy n="70" d="100"/>
        </p:scale>
        <p:origin x="-138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4266A-E866-40D0-9D4B-A49362DF9D95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B83DC-529F-491A-B366-FD5C0E8724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71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B83DC-529F-491A-B366-FD5C0E87242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B83DC-529F-491A-B366-FD5C0E872429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95D6-BA38-4614-8827-6641FDF0AB5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EE241-47E4-4E43-B78E-D9ED52082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14356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разноуровневых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заданий на   уроках русского  языка  как одного из    эффективных средств реализации уровневой   дифференциации.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Учитель МБОУ «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Югская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ОШ»                                         Родина Е.А.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Идея дифференцированного обучения отражает необходимость повышения эффективности учебного процесса, качества образования обучающихся. В связи с этим в течение последних лет создаются новые  концепции образования, современные педагогические технологии, используются новые методы и формы обучения. При этом необходимо учитывать особенности развития личности, что предполагает учет индивидуальности каждого обучаемого, а в большей мере этому способствует дифференцированное обучение.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186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214290"/>
            <a:ext cx="814393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Современные дети ждут новых форм знакомства с материалом, где могла бы проявиться их самостоятельность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характер мышления.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разноуровневых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заданий при обучении весьма актуально. Не все учащиеся имеют одинаковый интерес к изучаемому предмету, у них разные способности, не каждый может проявить собственное «Я». Предлагаемый подход помогает ученикам создать для себя на уроке «ситуацию успеха» благодаря личностному выбору.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71480"/>
            <a:ext cx="814393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Уровневые задания с успехом могут быть использованы:  при изучении нового материала,  при контроле за усвоением знаний, умений и навыков  при проверке знаний.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Личностный подход проявляется не только в различии заданий по содержанию, характеру, объему, но в праве выбора учениками заданий.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задания разделены на три группы, соответствующие трем уровням сложности, что обусловлено основными этапами усвоения знаний.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928670"/>
            <a:ext cx="9118600" cy="592933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14282" y="500042"/>
            <a:ext cx="892971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Высокий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(оценка «5»)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творческое использование знаний.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Творческое применение знаний и умений в новой учебной ситуации.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Составьте рассказ, используя слова. </a:t>
            </a:r>
            <a:br>
              <a:rPr lang="ru-RU" sz="2800" dirty="0" smtClean="0"/>
            </a:br>
            <a:r>
              <a:rPr lang="ru-RU" sz="2800" dirty="0" smtClean="0"/>
              <a:t>Утро, дождь, плащ, луч солнца. </a:t>
            </a:r>
            <a:br>
              <a:rPr lang="ru-RU" sz="2800" dirty="0" smtClean="0"/>
            </a:br>
            <a:r>
              <a:rPr lang="ru-RU" sz="2800" dirty="0" smtClean="0"/>
              <a:t>Определите род всех имён существительных.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азноуровневые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задания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/>
              <a:t>Тема: Род имен существительных. 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(5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86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857232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Средний  уровень.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слов строчки составьте предложения так, чтобы получились пословицы. Укажите род имён существительных.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Почёт, рядом, труд, живут, и.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Матери, лучше, сердце, солнце, греет.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Мастерство, в, почёте, всегда.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До, язык, Киева, доведёт.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0"/>
            <a:ext cx="9118600" cy="68484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642918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Низкий  уровень.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Выпишите имена существительные и запишите их в три столбика по родам.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Мечтал, красивое, ходил, яблоко, бродил, мебель, адрес, чашка, чувство, разведка, дело, лучистый, путник, мир, удача.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357298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73419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Склонение имён существительных.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643050"/>
            <a:ext cx="621509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Низкий  уровень.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Спишите. Определите падежи имен существительных.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Посеяла на грядке, шишки ёлки, пронёсся по степи, напиши бабушке, вечер за книгой, альбом подруги, протекает по равнине, был за школой, забыл о задаче.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714356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Средний уровень.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Составьте с именами существительными словосочетания, в которых эти существительные стояли бы в П.п., Д.п., Р.п.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Гроза, окно, грач, степь.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14356"/>
            <a:ext cx="807249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Высокий уровень. </a:t>
            </a:r>
            <a:br>
              <a:rPr lang="ru-RU" sz="36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Спишите, вставьте пропущенные буквы, раскрывая скобки. Определите падеж имён существительных.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Дож..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(по)шёл в..с..лее. Люди (вы)б..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 д..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Они протягивали руки. В..да (с)б..гала по их рукам до самых плеч. Р..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бятишки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(за)прыгали (по)лужам.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500966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 rot="10800000" flipV="1">
            <a:off x="500034" y="343966"/>
            <a:ext cx="8072494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задания по теме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«Словосочетание»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8кл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71472" y="1285860"/>
            <a:ext cx="81439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Низкий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уровень. (оценка 3-4)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и укажите в словосочетании главное и зависимое слово и укажите, какой частью речи является главное слово. Определите тип словосочетания.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Зимние вечера, долго рассказывает, двое саней, очень уютно, таёжный посёлок, недалеко от берега, уставший от забот, движущиеся силуэты, пойти за покупками, играя с мячом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63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500042"/>
            <a:ext cx="76438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Федеральном государственном образовательном стандарте основного общего образования отмечается, что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гуманизация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процесса обучения является важным направлением совершенствования современного  образования. Это вызывает необходимость «повернуться» к личности обучающегося, его индивидуальности, создать наилучшие условия для развития и максимальной реализации его склонностей и способностей. В связи с этим усиливается внимание к проблеме дифференциации обучения  школьников. Сегодня дифференциация обучения в сочетании с единством  базового образования рассматривается в качестве определяющего фактора демократизации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гуманизации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714356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Средний  уровень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.(оценка 4-5) Выпишите из предложений все возможные словосочетания, укажите вид связи.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Направо речка вилась синеватой тенью между белых и пустынных полей. (А.Н. Толстой.) Зреет рожь над жаркой нивой, и от нивы и до нивы гонит ветер прихотливый золотые переливы. (Ф. Тютчев.)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642918"/>
            <a:ext cx="7072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Высокий уровень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.(оценка 5) Составьте из данных слов словосочетания (изменяя, если нужно, форму зависимого слова) и запишите их в таком порядке: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а) словосочетания с согласованием,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б) словосочетания с управлением,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в) словосочетания с примыканием.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(последний) минуту, </a:t>
            </a:r>
            <a:r>
              <a:rPr lang="ru-RU" sz="3200" dirty="0" err="1" smtClean="0"/>
              <a:t>соб_раться</a:t>
            </a:r>
            <a:r>
              <a:rPr lang="ru-RU" sz="3200" dirty="0" smtClean="0"/>
              <a:t> (наспех), </a:t>
            </a:r>
            <a:r>
              <a:rPr lang="ru-RU" sz="3200" dirty="0" err="1" smtClean="0"/>
              <a:t>пр_соед_ниться</a:t>
            </a:r>
            <a:r>
              <a:rPr lang="ru-RU" sz="3200" dirty="0" smtClean="0"/>
              <a:t> к (группа), знакомы (</a:t>
            </a:r>
            <a:r>
              <a:rPr lang="ru-RU" sz="3200" dirty="0" err="1" smtClean="0"/>
              <a:t>издавн_</a:t>
            </a:r>
            <a:r>
              <a:rPr lang="ru-RU" sz="3200" dirty="0" smtClean="0"/>
              <a:t>), </a:t>
            </a:r>
            <a:r>
              <a:rPr lang="ru-RU" sz="3200" dirty="0" err="1" smtClean="0"/>
              <a:t>радоват</a:t>
            </a:r>
            <a:r>
              <a:rPr lang="ru-RU" sz="3200" dirty="0" smtClean="0"/>
              <a:t>(?)</a:t>
            </a:r>
            <a:r>
              <a:rPr lang="ru-RU" sz="3200" dirty="0" err="1" smtClean="0"/>
              <a:t>ся</a:t>
            </a:r>
            <a:r>
              <a:rPr lang="ru-RU" sz="3200" dirty="0" smtClean="0"/>
              <a:t> (</a:t>
            </a:r>
            <a:r>
              <a:rPr lang="ru-RU" sz="3200" dirty="0" err="1" smtClean="0"/>
              <a:t>пригл_шение</a:t>
            </a:r>
            <a:r>
              <a:rPr lang="ru-RU" sz="3200" dirty="0" smtClean="0"/>
              <a:t>), справиться о (</a:t>
            </a:r>
            <a:r>
              <a:rPr lang="ru-RU" sz="3200" dirty="0" err="1" smtClean="0"/>
              <a:t>м_ршрут</a:t>
            </a:r>
            <a:r>
              <a:rPr lang="ru-RU" sz="3200" dirty="0" smtClean="0"/>
              <a:t>), в (</a:t>
            </a:r>
            <a:r>
              <a:rPr lang="ru-RU" sz="3200" dirty="0" err="1" smtClean="0"/>
              <a:t>шес</a:t>
            </a:r>
            <a:r>
              <a:rPr lang="ru-RU" sz="3200" dirty="0" smtClean="0"/>
              <a:t>(?)</a:t>
            </a:r>
            <a:r>
              <a:rPr lang="ru-RU" sz="3200" dirty="0" err="1" smtClean="0"/>
              <a:t>надцать</a:t>
            </a:r>
            <a:r>
              <a:rPr lang="ru-RU" sz="3200" dirty="0" smtClean="0"/>
              <a:t>) километрах, (четвертый) </a:t>
            </a:r>
            <a:r>
              <a:rPr lang="ru-RU" sz="3200" dirty="0" err="1" smtClean="0"/>
              <a:t>ноч_вка</a:t>
            </a:r>
            <a:r>
              <a:rPr lang="ru-RU" sz="3200" dirty="0" smtClean="0"/>
              <a:t>, дневник (</a:t>
            </a:r>
            <a:r>
              <a:rPr lang="ru-RU" sz="3200" dirty="0" err="1" smtClean="0"/>
              <a:t>п_ход</a:t>
            </a:r>
            <a:r>
              <a:rPr lang="ru-RU" sz="3200" dirty="0" smtClean="0"/>
              <a:t>), описывать (</a:t>
            </a:r>
            <a:r>
              <a:rPr lang="ru-RU" sz="3200" dirty="0" err="1" smtClean="0"/>
              <a:t>пр_ключение</a:t>
            </a:r>
            <a:r>
              <a:rPr lang="ru-RU" sz="3200" dirty="0" smtClean="0"/>
              <a:t>), научит(?)</a:t>
            </a:r>
            <a:r>
              <a:rPr lang="ru-RU" sz="3200" dirty="0" err="1" smtClean="0"/>
              <a:t>ся</a:t>
            </a:r>
            <a:r>
              <a:rPr lang="ru-RU" sz="3200" dirty="0" smtClean="0"/>
              <a:t> (грести), (свежий) </a:t>
            </a:r>
            <a:r>
              <a:rPr lang="ru-RU" sz="3200" dirty="0" err="1" smtClean="0"/>
              <a:t>м_золь</a:t>
            </a:r>
            <a:r>
              <a:rPr lang="ru-RU" sz="3200" dirty="0" smtClean="0"/>
              <a:t>, (свой) кеды, идти (</a:t>
            </a:r>
            <a:r>
              <a:rPr lang="ru-RU" sz="3200" dirty="0" err="1" smtClean="0"/>
              <a:t>пр_храмывая</a:t>
            </a:r>
            <a:r>
              <a:rPr lang="ru-RU" sz="3200" dirty="0" smtClean="0"/>
              <a:t>), сочу(?)</a:t>
            </a:r>
            <a:r>
              <a:rPr lang="ru-RU" sz="3200" dirty="0" err="1" smtClean="0"/>
              <a:t>ствовать</a:t>
            </a:r>
            <a:r>
              <a:rPr lang="ru-RU" sz="3200" dirty="0" smtClean="0"/>
              <a:t> (больной), помощь (он), (очень) красивы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err="1" smtClean="0"/>
              <a:t>Разноуровневые</a:t>
            </a:r>
            <a:r>
              <a:rPr lang="ru-RU" sz="3100" b="1" dirty="0" smtClean="0"/>
              <a:t> задания по теме «Типы односоставных предложений». Урок-закрепление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 уровень.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Перепишите,  вставьте пропущенные орфограммы. Укажите грамматическую основу. Определите, чем выражено  сказуемое.  Найдите двусоставные и односоставные предложения. (Надо применить теоретические знания в простой ситуации).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Поз…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вечер. (        )  Уже т…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мнело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.(    ) Степь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нило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ко сну.(     ) Пр…мая д…рога занесена снегом.(     )  Со стороны  моря дул сильный ветер.(        )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Ноч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 спускалась на землю.(     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Средний  уровень.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Перепишите,  вставьте пропущенные орфограммы. Определите тип односоставных предложений. Подберите к ним синонимичные двусоставные предложения. (Надо применить теоретические знания в изменённой ситуации).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Образец. Сегодня ночью в доме не спали. (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/л). Взрослые сегодня ночью в доме не спали.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пл…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тах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ставили шатры.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Рас…тупитесь, л…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тёмные, раз…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йдитесь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реки быстрые.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дож…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не хочет…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работать.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ний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вечер.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Высокий уровень.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Написать мини-сочинение о здоровом образе жизни, используя односоставные предложения.  (Вспомните  2 – 3 пословицы).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Сложноподчиненное предложение. Урок –закрепление. 9класс.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 smtClean="0"/>
              <a:t>Низкий уровень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Спишите, расставив знаки препинания. Выделите грамматическую основу. Определите вид придаточных предложений.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1 вариант.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1)Смола эта называется «живица» потому что она рану на стволе дерева заживляет. 2) Ему стало ясно что все его поведение было ошибочным. 3) Ум – одежда которая никогда не износится. 4) Саша очень радовался когда получил грант на обучение в частном колледже. 5) Чтобы понять людей нужно любить их. 6) Когда торопишься дорога всегда кажется длиннее. 7) Музыка так захватила его что он забыл обо всем на свете.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Средний уровень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Составьте предложения по данным схемам. Определите вид придаточного предложения.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 вариант.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[ ], (который…). 2) (Что…), [ ]. 3) […, (где..),…]. 4) [ ], (так как…). 5) (Чтобы…), [ ].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 вариант.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[ ], (где…). 2) (Когда…), [ ]. 3) […, (что..),…]. 4) [ ], (где…). 5) (Пока…),[ ],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Высокий уровень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Придумайте и запишите по три предложения с союзами или союзными словами: 1 – придаточное определительное; 2 – придаточное обстоятельственное; 3 – придаточное изъяснительное.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 вариант.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ЧТОБЫ, ГДЕ.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 вариант.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КОГДА, ЧТО.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923"/>
            <a:ext cx="9118600" cy="7205689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0" y="313621"/>
            <a:ext cx="87154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показывает опыт, использование данной технологии приводит к устойчивым положительным результатам в обучении русскому языку: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появляется возможность творческой деятельности учащихся на более высоком уровне;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реализуется желание сильных учащихся быстрее и глубже продвигаться в образовании;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слабые учащиеся получают возможность испытывать учебный успех, продвигаться к более высоким достижениям;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главное, повышается качество знаний.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357166"/>
            <a:ext cx="814393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Технология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разноуровневого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обучения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Необходимость введения в образовательную практику уровневой дифференциации обусловлена тем, что в условиях большого объема учебной информации возникла проблема перегрузки школьников. В такой ситуации обучать всех школьников на одном высоком уровне практически невозможно. Тем более, что он является часто недостижимым для многих школьников. А это означает появление у большинства из них отрицательной направленности к образовательному процессу в целом.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642918"/>
            <a:ext cx="8143932" cy="466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Таким образом, одна из важнейших задач образования - это создание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условий для того, чтобы каждый обучающийся мог полностью реализовать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себя, желал и умел учиться. Любой класс состоит из обучающихся с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неодинаковым развитием и степенью подготовленности, разным отношением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учению и разными интересами.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71480"/>
            <a:ext cx="8143932" cy="466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Поэтому, нужно, чтобы каждый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обучающийся работал в полную силу, чувствовал уверенность в себе,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ощущал радость учебного труда, сознательно и прочно усваивал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программный материал, продвигался в развитии. Для этого необходимо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применение на уроках русского языка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разноуровневневых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заданий.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642918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Уровневая дифференциация способствует более прочному и глубокому  усвоению знаний, развитию индивидуальных способностей, развитию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самостоятельного творческого мышления.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dirty="0" smtClean="0"/>
              <a:t>Приложения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14356"/>
            <a:ext cx="807249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/>
              <a:t>Разноуровневые</a:t>
            </a:r>
            <a:r>
              <a:rPr lang="ru-RU" sz="3600" b="1" dirty="0" smtClean="0"/>
              <a:t> задания по теме «Деепричастие» (7 </a:t>
            </a:r>
            <a:r>
              <a:rPr lang="ru-RU" sz="3600" b="1" dirty="0" err="1" smtClean="0"/>
              <a:t>кл</a:t>
            </a:r>
            <a:r>
              <a:rPr lang="ru-RU" sz="2400" b="1" dirty="0" smtClean="0"/>
              <a:t>.)(новый материал, первичное закрепление)</a:t>
            </a:r>
            <a:endParaRPr lang="ru-RU" sz="3600" b="1" dirty="0" smtClean="0"/>
          </a:p>
          <a:p>
            <a:r>
              <a:rPr lang="ru-RU" sz="2800" dirty="0" smtClean="0"/>
              <a:t>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Знаки препинания при деепричастном обороте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Низкий уровень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(Под руководством учителя.) Расставь знаки препинания.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Растворив в воде лекарство творец чувствовал себя прекрасно. 2) Мы собираясь на корт берём с собой три пары шорт. 3) Приложив немного сил пловец пловчиху угостил. 4) Проведя касательную «пятёрку» получил ученик внимательный. 5) Добиваясь своих прав в Ростов приехал Ростислав. 6) Обмакнув лист в краску вы испортили лист совершенно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14356"/>
            <a:ext cx="807249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Средний  уровень.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(Самостоятельно). Расставить знаки препинания. Вставь пропущенные буквы.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Раств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воде лекарство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рец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чувствовал себя прекрасно. 2) Мы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раясь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корт б…рём с собой три пары шорт. 3) Прил…жив немного сил пл…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вчиху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угостил. 4) Проведя к…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сательную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«пятёрку» получил ученик внимательный. 5) Добиваясь своих прав в Р…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приехал Р…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стислав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6)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кнув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лист в краску вы испортили лист совершенно напрасно.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17463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14356"/>
            <a:ext cx="807249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Высокий  уровень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Расставить знаки препинания. Подчеркни деепричастные обороты. Вставь пропущенные буквы.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воде л…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карство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чу…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ствовал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себя прекрасно. 2) Мы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раясь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корт б…рём с собой три пары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3) Прил…жив немного сил пл…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вчиху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…стил. 4) Проведя к…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сательную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«п…тёрку» получил ученик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мательный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5) Добиваясь своих прав в Р…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пр…ехал Р…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стислав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6)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кнув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лист в краску вы испортили лист совершен…о напрасно.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8753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5" y="571480"/>
            <a:ext cx="814393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Прямая речь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класс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Низкий уровень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Спишите, расставляя знаки препинания.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вариант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Стой грянул голос . 2) Поверь старуха продолжала Людмилу мудрено сыскать.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3Не ходи сегодня никуда сказала мама. 4) Я ей ответил Не могу, есть у меня дела.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Средний уровень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Составьте предложения по данным схемам.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вариант.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«П», - а.         2) А: «П!»             3) «П?» - а.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вариант.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«П!» – а. 2) А: «П?» 3) «П, - а,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?» 4) «П, - а. – П.»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ысокий </a:t>
            </a: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ровень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Составьте текст на любую тему, чтобы в нем было 4-5 предложений с прямой речью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76318"/>
            <a:ext cx="9131300" cy="763431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864396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ВТОРОСТЕПЕННЫЕ ЧЛЕНЫ ПРЕДЛОЖЕНИЯ 5кл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–закрепление.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871540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1212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21212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1212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уровень.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Спишите. Подчеркни в каждом предложении определение.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Кисти белых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лялись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тёмной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..ни.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спичеч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..ной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л..жали рыболовные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крюч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Средний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Спишите, вставляя определения.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сентябре (в)л..су рядом в..сна и ос..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(Янтарный, жёлтый) лист и (зелёная, изумрудная)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тр.винка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(Тёплое, горячее) солнце и (студеная, холодная) (белая, светлая) радуга. И грустно, и радостно.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Высокий уровень.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Спишите, вставляя определения. Подчеркните главные члены предложения.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Стебелёчек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черники ….. . Он тянется вверх. По стебельку, как крылышки, в разные стороны …. листики. У листиков сидят …. горошком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чернички. У черники …. ягодки с …. пушком.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" y="1"/>
            <a:ext cx="864396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Односоставное предложение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Низкий </a:t>
            </a: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ровень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Выпишите односоставные предложения. Укажите их вид и способ выражения главного члена.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Давайте, друзья, свернем в тенистую аллею лип. 2) Ночью слона ведет в гости к больной девочке. 3) Какое чудесное утро. 4) Всегда с удовольствием приезжаю в это село. 5) Кругом было тихо, безмолвно. 6) Мягкий диван стоит у стены. 7) Во всем мне хочется дойти до самой сути.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Средний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ровень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Замените двусоставные предложения односоставными и укажите их тип.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вариант.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Больной не спал всю ночь. 2) Наступило лето. 3) Туристы развели костер на берегу. 4) Аскар, ты идешь на футбол? 5) Черемуха вкусно пахнет.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вариант. </a:t>
            </a:r>
            <a:b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Я не хочу спать. 2) Это великолепная пора. 3) Молодежь по вечерам собирается на посиделки. 4) Ты раздеваешься и прыгаешь в воду. 5) В университете началось внедрение рейтинговой системы оценки.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1000108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Дифференциация обучения - это организации учебной деятельности обучающихся, при которой с помощью отбора содержания, методов, форм, темпов, объемов образования создаются оптимальные условия для усвоения    знаний, умений и навыков каждым обучающимся.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17463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642918"/>
            <a:ext cx="8143932" cy="31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Высокий уровень  </a:t>
            </a:r>
            <a:b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Составьте односоставные предложения по данным схемам и определите их вид. </a:t>
            </a:r>
            <a:b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[Глагол-инфинитив]. 2) [Существительное в И.п.]. 3) [Глагол, 3 лицо,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множ.число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будущее время]. 4) [Глагол, прошедшее время, средний род,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единств.число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]. 5) [Глагол + наречие].6) [Глагол, настоящее время, 2 лицо,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единств.число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]. 7) [Глагол в повелительном наклонении].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357298"/>
            <a:ext cx="65722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Спасибо  за внимание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500034" y="1083549"/>
            <a:ext cx="8001056" cy="24468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2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192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технологии уровневого обучения: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обеспечить усвоение учебного материала каждым учеником в зоне его ближайшего развития на основе особенностей его субъектного опыта.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Уровневая дифференциация выражается в том, что, обучаясь в одном   классе, по одной программе и учебнику, обучающиеся могут усваивать  материал на различных уровнях. Обычно имеют место три уровня – высокий,  средний и низкий, отличающиеся между собой по степени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степени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умственной выносливости, самостоятельности, творчества, гибкости  ума, запоминания, познавательной активности. Данная дифференциация  вполне подходит для эффективной организации образовательного процесса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1285859"/>
            <a:ext cx="75724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 к группе с высоким уровнем относятся обучающиеся, которые свободно усваивают учебный материал, выделяя существенное, закономерное, в частности видят общее, способны самостоятельно развивать раскрытые на уроках положения, легко переносят знания в новые ситуации,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достигают высокого уровня знаний за короткое время.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714356"/>
            <a:ext cx="77153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Обучающиеся среднего уровня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усваивают учебный   материал после тренировочной работы, выделяя существенное, закономерное   не сразу, а после выполнения определенных тренировочных упражнений, умеют видеть в частном общее, для усвоения знаний требуется более   длительное время по сравнению с обучающимися высокого уровня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693781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928670"/>
            <a:ext cx="75724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Обучающимися низкого уровня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усваивают учебный   материал после многократных упражнений и не всегда в полном объеме,  затрудняясь в выделении существенного, закономерного после общей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тренировочной работы со всем классом, выполняя задания репродуктивного характера, овладевая знаниями за более длительное время, чем предыдущая   группа обучающихся.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263</TotalTime>
  <Words>1388</Words>
  <Application>Microsoft Office PowerPoint</Application>
  <PresentationFormat>Экран (4:3)</PresentationFormat>
  <Paragraphs>110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Разноуровневые задания по теме «Типы односоставных предложений». Урок-закрепление.</vt:lpstr>
      <vt:lpstr>Презентация PowerPoint</vt:lpstr>
      <vt:lpstr>Презентация PowerPoint</vt:lpstr>
      <vt:lpstr>Сложноподчиненное предложение. Урок –закрепление. 9класс.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BEST XP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Югская</cp:lastModifiedBy>
  <cp:revision>43</cp:revision>
  <dcterms:created xsi:type="dcterms:W3CDTF">2021-03-20T12:31:18Z</dcterms:created>
  <dcterms:modified xsi:type="dcterms:W3CDTF">2021-03-24T06:17:47Z</dcterms:modified>
</cp:coreProperties>
</file>